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92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6200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2590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913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26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189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68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08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11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168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44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7DDB2-B83E-422D-9226-A1BA0B0E741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738C-615C-4500-AF8D-1E8EB642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74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5" y="2333625"/>
            <a:ext cx="219075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27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</dc:creator>
  <cp:lastModifiedBy>sang</cp:lastModifiedBy>
  <cp:revision>1</cp:revision>
  <dcterms:created xsi:type="dcterms:W3CDTF">2023-11-29T08:01:11Z</dcterms:created>
  <dcterms:modified xsi:type="dcterms:W3CDTF">2023-11-29T08:01:35Z</dcterms:modified>
</cp:coreProperties>
</file>